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60" r:id="rId2"/>
    <p:sldId id="257" r:id="rId3"/>
    <p:sldId id="268" r:id="rId4"/>
    <p:sldId id="274" r:id="rId5"/>
    <p:sldId id="262" r:id="rId6"/>
    <p:sldId id="269" r:id="rId7"/>
    <p:sldId id="272" r:id="rId8"/>
    <p:sldId id="273" r:id="rId9"/>
  </p:sldIdLst>
  <p:sldSz cx="9144000" cy="5143500" type="screen16x9"/>
  <p:notesSz cx="6858000" cy="9144000"/>
  <p:embeddedFontLst>
    <p:embeddedFont>
      <p:font typeface="나눔바른고딕 UltraLight" panose="00000300000000000000" pitchFamily="2" charset="-127"/>
      <p:regular r:id="rId11"/>
    </p:embeddedFont>
    <p:embeddedFont>
      <p:font typeface="나눔스퀘어 Bold" panose="020B0600000101010101" pitchFamily="50" charset="-127"/>
      <p:bold r:id="rId12"/>
    </p:embeddedFont>
    <p:embeddedFont>
      <p:font typeface="나눔스퀘어 ExtraBold" panose="020B0600000101010101" pitchFamily="50" charset="-127"/>
      <p:bold r:id="rId13"/>
    </p:embeddedFont>
    <p:embeddedFont>
      <p:font typeface="나눔바른고딕" panose="020B0603020101020101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9AD"/>
    <a:srgbClr val="374E66"/>
    <a:srgbClr val="F16679"/>
    <a:srgbClr val="F8CF3A"/>
    <a:srgbClr val="1B3551"/>
    <a:srgbClr val="3B3919"/>
    <a:srgbClr val="2D3222"/>
    <a:srgbClr val="1E2352"/>
    <a:srgbClr val="38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B07C1-9EE8-4800-BA2C-60B938B7131E}" v="455" dt="2021-05-10T15:25:32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74" autoAdjust="0"/>
  </p:normalViewPr>
  <p:slideViewPr>
    <p:cSldViewPr>
      <p:cViewPr varScale="1">
        <p:scale>
          <a:sx n="136" d="100"/>
          <a:sy n="136" d="100"/>
        </p:scale>
        <p:origin x="246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종백" userId="2c66935e01fcdc27" providerId="LiveId" clId="{A76B07C1-9EE8-4800-BA2C-60B938B7131E}"/>
    <pc:docChg chg="undo custSel addSld delSld modSld sldOrd">
      <pc:chgData name="김 종백" userId="2c66935e01fcdc27" providerId="LiveId" clId="{A76B07C1-9EE8-4800-BA2C-60B938B7131E}" dt="2021-05-10T15:25:32.655" v="5016" actId="1076"/>
      <pc:docMkLst>
        <pc:docMk/>
      </pc:docMkLst>
      <pc:sldChg chg="addSp delSp modSp mod setBg">
        <pc:chgData name="김 종백" userId="2c66935e01fcdc27" providerId="LiveId" clId="{A76B07C1-9EE8-4800-BA2C-60B938B7131E}" dt="2021-05-10T14:54:43.904" v="3089"/>
        <pc:sldMkLst>
          <pc:docMk/>
          <pc:sldMk cId="359443307" sldId="257"/>
        </pc:sldMkLst>
        <pc:spChg chg="del">
          <ac:chgData name="김 종백" userId="2c66935e01fcdc27" providerId="LiveId" clId="{A76B07C1-9EE8-4800-BA2C-60B938B7131E}" dt="2021-05-10T13:29:34.074" v="206" actId="478"/>
          <ac:spMkLst>
            <pc:docMk/>
            <pc:sldMk cId="359443307" sldId="257"/>
            <ac:spMk id="11" creationId="{45B139EE-8FA1-4730-B61A-B7909EAA60B4}"/>
          </ac:spMkLst>
        </pc:spChg>
        <pc:spChg chg="mod">
          <ac:chgData name="김 종백" userId="2c66935e01fcdc27" providerId="LiveId" clId="{A76B07C1-9EE8-4800-BA2C-60B938B7131E}" dt="2021-05-10T13:29:04.800" v="150" actId="2711"/>
          <ac:spMkLst>
            <pc:docMk/>
            <pc:sldMk cId="359443307" sldId="257"/>
            <ac:spMk id="12" creationId="{00000000-0000-0000-0000-000000000000}"/>
          </ac:spMkLst>
        </pc:spChg>
        <pc:spChg chg="del">
          <ac:chgData name="김 종백" userId="2c66935e01fcdc27" providerId="LiveId" clId="{A76B07C1-9EE8-4800-BA2C-60B938B7131E}" dt="2021-05-10T13:29:33.444" v="205" actId="478"/>
          <ac:spMkLst>
            <pc:docMk/>
            <pc:sldMk cId="359443307" sldId="257"/>
            <ac:spMk id="13" creationId="{917803A5-EF37-4FD6-981F-CC137AEB1A47}"/>
          </ac:spMkLst>
        </pc:spChg>
        <pc:spChg chg="del">
          <ac:chgData name="김 종백" userId="2c66935e01fcdc27" providerId="LiveId" clId="{A76B07C1-9EE8-4800-BA2C-60B938B7131E}" dt="2021-05-10T13:29:32.490" v="204" actId="478"/>
          <ac:spMkLst>
            <pc:docMk/>
            <pc:sldMk cId="359443307" sldId="257"/>
            <ac:spMk id="14" creationId="{3F5F8187-9E79-4A02-8EA4-78613466F129}"/>
          </ac:spMkLst>
        </pc:spChg>
        <pc:spChg chg="del">
          <ac:chgData name="김 종백" userId="2c66935e01fcdc27" providerId="LiveId" clId="{A76B07C1-9EE8-4800-BA2C-60B938B7131E}" dt="2021-05-10T13:29:31.547" v="203" actId="478"/>
          <ac:spMkLst>
            <pc:docMk/>
            <pc:sldMk cId="359443307" sldId="257"/>
            <ac:spMk id="15" creationId="{B67F29FA-6706-48E5-A804-93013A9651F9}"/>
          </ac:spMkLst>
        </pc:spChg>
        <pc:spChg chg="del">
          <ac:chgData name="김 종백" userId="2c66935e01fcdc27" providerId="LiveId" clId="{A76B07C1-9EE8-4800-BA2C-60B938B7131E}" dt="2021-05-10T13:29:30.243" v="202" actId="478"/>
          <ac:spMkLst>
            <pc:docMk/>
            <pc:sldMk cId="359443307" sldId="257"/>
            <ac:spMk id="16" creationId="{EE5F12FF-9753-4426-B37E-3BE96C2BFC8A}"/>
          </ac:spMkLst>
        </pc:spChg>
        <pc:spChg chg="mod">
          <ac:chgData name="김 종백" userId="2c66935e01fcdc27" providerId="LiveId" clId="{A76B07C1-9EE8-4800-BA2C-60B938B7131E}" dt="2021-05-10T14:51:14.136" v="2862" actId="14100"/>
          <ac:spMkLst>
            <pc:docMk/>
            <pc:sldMk cId="359443307" sldId="257"/>
            <ac:spMk id="17" creationId="{00000000-0000-0000-0000-000000000000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18" creationId="{D9D32B9F-8309-49E5-89C3-0263C5216450}"/>
          </ac:spMkLst>
        </pc:spChg>
        <pc:spChg chg="mod">
          <ac:chgData name="김 종백" userId="2c66935e01fcdc27" providerId="LiveId" clId="{A76B07C1-9EE8-4800-BA2C-60B938B7131E}" dt="2021-05-10T14:51:42.997" v="2949"/>
          <ac:spMkLst>
            <pc:docMk/>
            <pc:sldMk cId="359443307" sldId="257"/>
            <ac:spMk id="19" creationId="{00000000-0000-0000-0000-000000000000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0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4:51:32.143" v="2920"/>
          <ac:spMkLst>
            <pc:docMk/>
            <pc:sldMk cId="359443307" sldId="257"/>
            <ac:spMk id="21" creationId="{B208A372-6903-41BD-9A1F-601ED3B751E3}"/>
          </ac:spMkLst>
        </pc:spChg>
        <pc:spChg chg="add mod">
          <ac:chgData name="김 종백" userId="2c66935e01fcdc27" providerId="LiveId" clId="{A76B07C1-9EE8-4800-BA2C-60B938B7131E}" dt="2021-05-10T14:51:53.544" v="2986" actId="14100"/>
          <ac:spMkLst>
            <pc:docMk/>
            <pc:sldMk cId="359443307" sldId="257"/>
            <ac:spMk id="22" creationId="{20D2BA12-8A23-490E-96E5-B1D197CD7BE9}"/>
          </ac:spMkLst>
        </pc:spChg>
        <pc:spChg chg="del">
          <ac:chgData name="김 종백" userId="2c66935e01fcdc27" providerId="LiveId" clId="{A76B07C1-9EE8-4800-BA2C-60B938B7131E}" dt="2021-05-10T13:31:26.570" v="282" actId="478"/>
          <ac:spMkLst>
            <pc:docMk/>
            <pc:sldMk cId="359443307" sldId="257"/>
            <ac:spMk id="23" creationId="{00000000-0000-0000-0000-000000000000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4" creationId="{10975733-3B76-414E-BD08-BE389947DA9A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5" creationId="{0AA9CC40-5B42-413D-AC8B-17A95105CAF5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6" creationId="{3C31D0CC-F801-4200-8065-610D0D5E2FBB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7" creationId="{2179AC28-8C7F-4E89-82B7-CFA99D3003A8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8" creationId="{DB92F95B-585F-4E25-A12D-3E76D0CD66DE}"/>
          </ac:spMkLst>
        </pc:spChg>
        <pc:spChg chg="add del mod">
          <ac:chgData name="김 종백" userId="2c66935e01fcdc27" providerId="LiveId" clId="{A76B07C1-9EE8-4800-BA2C-60B938B7131E}" dt="2021-05-10T14:51:55.727" v="2987" actId="478"/>
          <ac:spMkLst>
            <pc:docMk/>
            <pc:sldMk cId="359443307" sldId="257"/>
            <ac:spMk id="29" creationId="{FFF0CB2F-EF2B-448E-87EE-D899187DCFE8}"/>
          </ac:spMkLst>
        </pc:spChg>
      </pc:sldChg>
      <pc:sldChg chg="addSp modSp mod">
        <pc:chgData name="김 종백" userId="2c66935e01fcdc27" providerId="LiveId" clId="{A76B07C1-9EE8-4800-BA2C-60B938B7131E}" dt="2021-05-10T13:28:50.256" v="149"/>
        <pc:sldMkLst>
          <pc:docMk/>
          <pc:sldMk cId="2052828607" sldId="260"/>
        </pc:sldMkLst>
        <pc:spChg chg="add mod">
          <ac:chgData name="김 종백" userId="2c66935e01fcdc27" providerId="LiveId" clId="{A76B07C1-9EE8-4800-BA2C-60B938B7131E}" dt="2021-05-10T13:28:40.112" v="96" actId="313"/>
          <ac:spMkLst>
            <pc:docMk/>
            <pc:sldMk cId="2052828607" sldId="260"/>
            <ac:spMk id="6" creationId="{FF62C98A-FD69-4DAD-BA1E-3D4D8C27A2E9}"/>
          </ac:spMkLst>
        </pc:spChg>
        <pc:spChg chg="mod">
          <ac:chgData name="김 종백" userId="2c66935e01fcdc27" providerId="LiveId" clId="{A76B07C1-9EE8-4800-BA2C-60B938B7131E}" dt="2021-05-10T13:28:27.104" v="70" actId="14100"/>
          <ac:spMkLst>
            <pc:docMk/>
            <pc:sldMk cId="2052828607" sldId="260"/>
            <ac:spMk id="8" creationId="{00000000-0000-0000-0000-000000000000}"/>
          </ac:spMkLst>
        </pc:spChg>
        <pc:spChg chg="mod">
          <ac:chgData name="김 종백" userId="2c66935e01fcdc27" providerId="LiveId" clId="{A76B07C1-9EE8-4800-BA2C-60B938B7131E}" dt="2021-05-10T13:28:50.256" v="149"/>
          <ac:spMkLst>
            <pc:docMk/>
            <pc:sldMk cId="2052828607" sldId="260"/>
            <ac:spMk id="15" creationId="{00000000-0000-0000-0000-000000000000}"/>
          </ac:spMkLst>
        </pc:spChg>
      </pc:sldChg>
      <pc:sldChg chg="addSp delSp modSp mod ord">
        <pc:chgData name="김 종백" userId="2c66935e01fcdc27" providerId="LiveId" clId="{A76B07C1-9EE8-4800-BA2C-60B938B7131E}" dt="2021-05-10T15:25:32.655" v="5016" actId="1076"/>
        <pc:sldMkLst>
          <pc:docMk/>
          <pc:sldMk cId="4190422094" sldId="262"/>
        </pc:sldMkLst>
        <pc:spChg chg="del">
          <ac:chgData name="김 종백" userId="2c66935e01fcdc27" providerId="LiveId" clId="{A76B07C1-9EE8-4800-BA2C-60B938B7131E}" dt="2021-05-10T13:57:03.083" v="1577" actId="478"/>
          <ac:spMkLst>
            <pc:docMk/>
            <pc:sldMk cId="4190422094" sldId="262"/>
            <ac:spMk id="2" creationId="{00000000-0000-0000-0000-000000000000}"/>
          </ac:spMkLst>
        </pc:spChg>
        <pc:spChg chg="add mod ord">
          <ac:chgData name="김 종백" userId="2c66935e01fcdc27" providerId="LiveId" clId="{A76B07C1-9EE8-4800-BA2C-60B938B7131E}" dt="2021-05-10T15:25:26.640" v="5015" actId="1076"/>
          <ac:spMkLst>
            <pc:docMk/>
            <pc:sldMk cId="4190422094" sldId="262"/>
            <ac:spMk id="3" creationId="{C48A0D7C-C346-419E-8193-F495C696EAF8}"/>
          </ac:spMkLst>
        </pc:spChg>
        <pc:spChg chg="add del">
          <ac:chgData name="김 종백" userId="2c66935e01fcdc27" providerId="LiveId" clId="{A76B07C1-9EE8-4800-BA2C-60B938B7131E}" dt="2021-05-10T15:14:20.913" v="4863"/>
          <ac:spMkLst>
            <pc:docMk/>
            <pc:sldMk cId="4190422094" sldId="262"/>
            <ac:spMk id="4" creationId="{EF960C08-0C1E-4E5E-B6E0-4B35331805BF}"/>
          </ac:spMkLst>
        </pc:spChg>
        <pc:spChg chg="add del">
          <ac:chgData name="김 종백" userId="2c66935e01fcdc27" providerId="LiveId" clId="{A76B07C1-9EE8-4800-BA2C-60B938B7131E}" dt="2021-05-10T15:14:25.927" v="4865"/>
          <ac:spMkLst>
            <pc:docMk/>
            <pc:sldMk cId="4190422094" sldId="262"/>
            <ac:spMk id="5" creationId="{8C8403A8-6389-4117-B800-543E5411F9AF}"/>
          </ac:spMkLst>
        </pc:spChg>
        <pc:spChg chg="add del">
          <ac:chgData name="김 종백" userId="2c66935e01fcdc27" providerId="LiveId" clId="{A76B07C1-9EE8-4800-BA2C-60B938B7131E}" dt="2021-05-10T15:14:35.857" v="4867"/>
          <ac:spMkLst>
            <pc:docMk/>
            <pc:sldMk cId="4190422094" sldId="262"/>
            <ac:spMk id="6" creationId="{8F9541AF-7235-46FA-8E3A-0FF414D7E4BD}"/>
          </ac:spMkLst>
        </pc:spChg>
        <pc:spChg chg="add del">
          <ac:chgData name="김 종백" userId="2c66935e01fcdc27" providerId="LiveId" clId="{A76B07C1-9EE8-4800-BA2C-60B938B7131E}" dt="2021-05-10T15:14:48.236" v="4869"/>
          <ac:spMkLst>
            <pc:docMk/>
            <pc:sldMk cId="4190422094" sldId="262"/>
            <ac:spMk id="7" creationId="{D34DEC7C-471C-4F68-B0E4-50AB79C8B8EA}"/>
          </ac:spMkLst>
        </pc:spChg>
        <pc:spChg chg="add del mod">
          <ac:chgData name="김 종백" userId="2c66935e01fcdc27" providerId="LiveId" clId="{A76B07C1-9EE8-4800-BA2C-60B938B7131E}" dt="2021-05-10T15:08:36.923" v="4727" actId="478"/>
          <ac:spMkLst>
            <pc:docMk/>
            <pc:sldMk cId="4190422094" sldId="262"/>
            <ac:spMk id="9" creationId="{8B0B23CD-ABEC-483E-9A67-0960BA4B117A}"/>
          </ac:spMkLst>
        </pc:spChg>
        <pc:spChg chg="del">
          <ac:chgData name="김 종백" userId="2c66935e01fcdc27" providerId="LiveId" clId="{A76B07C1-9EE8-4800-BA2C-60B938B7131E}" dt="2021-05-10T15:08:34.931" v="4726" actId="478"/>
          <ac:spMkLst>
            <pc:docMk/>
            <pc:sldMk cId="4190422094" sldId="262"/>
            <ac:spMk id="10" creationId="{00000000-0000-0000-0000-000000000000}"/>
          </ac:spMkLst>
        </pc:spChg>
        <pc:spChg chg="del">
          <ac:chgData name="김 종백" userId="2c66935e01fcdc27" providerId="LiveId" clId="{A76B07C1-9EE8-4800-BA2C-60B938B7131E}" dt="2021-05-10T14:50:08.914" v="2804" actId="478"/>
          <ac:spMkLst>
            <pc:docMk/>
            <pc:sldMk cId="4190422094" sldId="262"/>
            <ac:spMk id="13" creationId="{00000000-0000-0000-0000-000000000000}"/>
          </ac:spMkLst>
        </pc:spChg>
        <pc:spChg chg="del">
          <ac:chgData name="김 종백" userId="2c66935e01fcdc27" providerId="LiveId" clId="{A76B07C1-9EE8-4800-BA2C-60B938B7131E}" dt="2021-05-10T13:57:03.083" v="1577" actId="478"/>
          <ac:spMkLst>
            <pc:docMk/>
            <pc:sldMk cId="4190422094" sldId="262"/>
            <ac:spMk id="15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5:18:36.155" v="4900" actId="1076"/>
          <ac:spMkLst>
            <pc:docMk/>
            <pc:sldMk cId="4190422094" sldId="262"/>
            <ac:spMk id="16" creationId="{42F06AE0-FB35-4E28-899F-C5256D5E052F}"/>
          </ac:spMkLst>
        </pc:spChg>
        <pc:spChg chg="add mod">
          <ac:chgData name="김 종백" userId="2c66935e01fcdc27" providerId="LiveId" clId="{A76B07C1-9EE8-4800-BA2C-60B938B7131E}" dt="2021-05-10T15:08:37.171" v="4728"/>
          <ac:spMkLst>
            <pc:docMk/>
            <pc:sldMk cId="4190422094" sldId="262"/>
            <ac:spMk id="18" creationId="{88C50D07-48B0-4053-9705-77B781051E4F}"/>
          </ac:spMkLst>
        </pc:spChg>
        <pc:spChg chg="add mod">
          <ac:chgData name="김 종백" userId="2c66935e01fcdc27" providerId="LiveId" clId="{A76B07C1-9EE8-4800-BA2C-60B938B7131E}" dt="2021-05-10T15:25:26.640" v="5015" actId="1076"/>
          <ac:spMkLst>
            <pc:docMk/>
            <pc:sldMk cId="4190422094" sldId="262"/>
            <ac:spMk id="19" creationId="{E9798D7E-6493-4AAE-8D5C-FFBE55D09C3D}"/>
          </ac:spMkLst>
        </pc:spChg>
        <pc:spChg chg="add mod">
          <ac:chgData name="김 종백" userId="2c66935e01fcdc27" providerId="LiveId" clId="{A76B07C1-9EE8-4800-BA2C-60B938B7131E}" dt="2021-05-10T15:25:32.655" v="5016" actId="1076"/>
          <ac:spMkLst>
            <pc:docMk/>
            <pc:sldMk cId="4190422094" sldId="262"/>
            <ac:spMk id="20" creationId="{7C300C62-390C-4BE2-925B-CB924FAFBFDE}"/>
          </ac:spMkLst>
        </pc:spChg>
        <pc:spChg chg="add mod">
          <ac:chgData name="김 종백" userId="2c66935e01fcdc27" providerId="LiveId" clId="{A76B07C1-9EE8-4800-BA2C-60B938B7131E}" dt="2021-05-10T15:25:32.655" v="5016" actId="1076"/>
          <ac:spMkLst>
            <pc:docMk/>
            <pc:sldMk cId="4190422094" sldId="262"/>
            <ac:spMk id="21" creationId="{2CE6AA39-2AD3-491D-8753-2CFFEF0DE926}"/>
          </ac:spMkLst>
        </pc:spChg>
        <pc:spChg chg="add mod">
          <ac:chgData name="김 종백" userId="2c66935e01fcdc27" providerId="LiveId" clId="{A76B07C1-9EE8-4800-BA2C-60B938B7131E}" dt="2021-05-10T15:25:26.640" v="5015" actId="1076"/>
          <ac:spMkLst>
            <pc:docMk/>
            <pc:sldMk cId="4190422094" sldId="262"/>
            <ac:spMk id="25" creationId="{76B43FF2-21B0-4D21-99D9-CE2A3E683145}"/>
          </ac:spMkLst>
        </pc:spChg>
        <pc:spChg chg="add del mod">
          <ac:chgData name="김 종백" userId="2c66935e01fcdc27" providerId="LiveId" clId="{A76B07C1-9EE8-4800-BA2C-60B938B7131E}" dt="2021-05-10T15:20:17.242" v="4947" actId="478"/>
          <ac:spMkLst>
            <pc:docMk/>
            <pc:sldMk cId="4190422094" sldId="262"/>
            <ac:spMk id="26" creationId="{F24CBA6D-AF71-41F4-9F98-5F424F31A322}"/>
          </ac:spMkLst>
        </pc:spChg>
        <pc:spChg chg="add mod">
          <ac:chgData name="김 종백" userId="2c66935e01fcdc27" providerId="LiveId" clId="{A76B07C1-9EE8-4800-BA2C-60B938B7131E}" dt="2021-05-10T15:25:26.640" v="5015" actId="1076"/>
          <ac:spMkLst>
            <pc:docMk/>
            <pc:sldMk cId="4190422094" sldId="262"/>
            <ac:spMk id="33" creationId="{C288F2AD-2950-456B-8AEE-4533BD19789C}"/>
          </ac:spMkLst>
        </pc:spChg>
        <pc:grpChg chg="add mod">
          <ac:chgData name="김 종백" userId="2c66935e01fcdc27" providerId="LiveId" clId="{A76B07C1-9EE8-4800-BA2C-60B938B7131E}" dt="2021-05-10T15:25:32.655" v="5016" actId="1076"/>
          <ac:grpSpMkLst>
            <pc:docMk/>
            <pc:sldMk cId="4190422094" sldId="262"/>
            <ac:grpSpMk id="23" creationId="{8D5B25C5-1DDF-46B1-8CA1-BC7D96E6FAA1}"/>
          </ac:grpSpMkLst>
        </pc:grpChg>
        <pc:grpChg chg="add mod">
          <ac:chgData name="김 종백" userId="2c66935e01fcdc27" providerId="LiveId" clId="{A76B07C1-9EE8-4800-BA2C-60B938B7131E}" dt="2021-05-10T15:25:26.640" v="5015" actId="1076"/>
          <ac:grpSpMkLst>
            <pc:docMk/>
            <pc:sldMk cId="4190422094" sldId="262"/>
            <ac:grpSpMk id="24" creationId="{AD139879-DD80-470C-8ACF-1A610A4EF059}"/>
          </ac:grpSpMkLst>
        </pc:grpChg>
        <pc:grpChg chg="add mod">
          <ac:chgData name="김 종백" userId="2c66935e01fcdc27" providerId="LiveId" clId="{A76B07C1-9EE8-4800-BA2C-60B938B7131E}" dt="2021-05-10T15:25:26.640" v="5015" actId="1076"/>
          <ac:grpSpMkLst>
            <pc:docMk/>
            <pc:sldMk cId="4190422094" sldId="262"/>
            <ac:grpSpMk id="27" creationId="{BA4B16EE-95CD-4264-8958-FF26D033B2CA}"/>
          </ac:grpSpMkLst>
        </pc:grpChg>
        <pc:picChg chg="add mod">
          <ac:chgData name="김 종백" userId="2c66935e01fcdc27" providerId="LiveId" clId="{A76B07C1-9EE8-4800-BA2C-60B938B7131E}" dt="2021-05-10T15:25:32.655" v="5016" actId="1076"/>
          <ac:picMkLst>
            <pc:docMk/>
            <pc:sldMk cId="4190422094" sldId="262"/>
            <ac:picMk id="22" creationId="{6C2D6F63-68B5-435A-BDC3-AD0ADEC02779}"/>
          </ac:picMkLst>
        </pc:picChg>
        <pc:picChg chg="add mod">
          <ac:chgData name="김 종백" userId="2c66935e01fcdc27" providerId="LiveId" clId="{A76B07C1-9EE8-4800-BA2C-60B938B7131E}" dt="2021-05-10T15:25:26.640" v="5015" actId="1076"/>
          <ac:picMkLst>
            <pc:docMk/>
            <pc:sldMk cId="4190422094" sldId="262"/>
            <ac:picMk id="29" creationId="{214E30B5-DE7B-4BCC-BAC9-E9D46CAB2073}"/>
          </ac:picMkLst>
        </pc:picChg>
        <pc:picChg chg="add mod">
          <ac:chgData name="김 종백" userId="2c66935e01fcdc27" providerId="LiveId" clId="{A76B07C1-9EE8-4800-BA2C-60B938B7131E}" dt="2021-05-10T15:25:26.640" v="5015" actId="1076"/>
          <ac:picMkLst>
            <pc:docMk/>
            <pc:sldMk cId="4190422094" sldId="262"/>
            <ac:picMk id="4098" creationId="{50794FAB-C0E9-4464-8E73-5ABFAC4E14A6}"/>
          </ac:picMkLst>
        </pc:picChg>
        <pc:picChg chg="add del">
          <ac:chgData name="김 종백" userId="2c66935e01fcdc27" providerId="LiveId" clId="{A76B07C1-9EE8-4800-BA2C-60B938B7131E}" dt="2021-05-10T15:13:30.301" v="4840" actId="478"/>
          <ac:picMkLst>
            <pc:docMk/>
            <pc:sldMk cId="4190422094" sldId="262"/>
            <ac:picMk id="4100" creationId="{F10365CE-079F-406C-8A8C-DAF1956042BD}"/>
          </ac:picMkLst>
        </pc:picChg>
        <pc:picChg chg="add mod">
          <ac:chgData name="김 종백" userId="2c66935e01fcdc27" providerId="LiveId" clId="{A76B07C1-9EE8-4800-BA2C-60B938B7131E}" dt="2021-05-10T15:25:26.640" v="5015" actId="1076"/>
          <ac:picMkLst>
            <pc:docMk/>
            <pc:sldMk cId="4190422094" sldId="262"/>
            <ac:picMk id="4102" creationId="{826A6B08-1B12-4DB2-AD31-3DAEFFCF9236}"/>
          </ac:picMkLst>
        </pc:picChg>
        <pc:picChg chg="add mod">
          <ac:chgData name="김 종백" userId="2c66935e01fcdc27" providerId="LiveId" clId="{A76B07C1-9EE8-4800-BA2C-60B938B7131E}" dt="2021-05-10T15:25:32.655" v="5016" actId="1076"/>
          <ac:picMkLst>
            <pc:docMk/>
            <pc:sldMk cId="4190422094" sldId="262"/>
            <ac:picMk id="4112" creationId="{8F594163-B7C5-4A21-92B2-66B588E8E871}"/>
          </ac:picMkLst>
        </pc:picChg>
        <pc:picChg chg="add del">
          <ac:chgData name="김 종백" userId="2c66935e01fcdc27" providerId="LiveId" clId="{A76B07C1-9EE8-4800-BA2C-60B938B7131E}" dt="2021-05-10T15:17:37.821" v="4886"/>
          <ac:picMkLst>
            <pc:docMk/>
            <pc:sldMk cId="4190422094" sldId="262"/>
            <ac:picMk id="4114" creationId="{EE625243-A217-44BC-844C-3740F498046E}"/>
          </ac:picMkLst>
        </pc:picChg>
        <pc:picChg chg="add mod">
          <ac:chgData name="김 종백" userId="2c66935e01fcdc27" providerId="LiveId" clId="{A76B07C1-9EE8-4800-BA2C-60B938B7131E}" dt="2021-05-10T15:25:26.640" v="5015" actId="1076"/>
          <ac:picMkLst>
            <pc:docMk/>
            <pc:sldMk cId="4190422094" sldId="262"/>
            <ac:picMk id="4116" creationId="{ABF3EB09-F99E-45A8-83CF-A1F866BF0A54}"/>
          </ac:picMkLst>
        </pc:picChg>
        <pc:picChg chg="add mod">
          <ac:chgData name="김 종백" userId="2c66935e01fcdc27" providerId="LiveId" clId="{A76B07C1-9EE8-4800-BA2C-60B938B7131E}" dt="2021-05-10T15:25:26.640" v="5015" actId="1076"/>
          <ac:picMkLst>
            <pc:docMk/>
            <pc:sldMk cId="4190422094" sldId="262"/>
            <ac:picMk id="4118" creationId="{E1E94102-D4AC-4718-B3F3-E328261225ED}"/>
          </ac:picMkLst>
        </pc:picChg>
        <pc:picChg chg="add mod">
          <ac:chgData name="김 종백" userId="2c66935e01fcdc27" providerId="LiveId" clId="{A76B07C1-9EE8-4800-BA2C-60B938B7131E}" dt="2021-05-10T15:25:26.640" v="5015" actId="1076"/>
          <ac:picMkLst>
            <pc:docMk/>
            <pc:sldMk cId="4190422094" sldId="262"/>
            <ac:picMk id="4120" creationId="{C53F0285-4355-4BD0-AB91-EA865BA71E92}"/>
          </ac:picMkLst>
        </pc:picChg>
        <pc:picChg chg="add del mod">
          <ac:chgData name="김 종백" userId="2c66935e01fcdc27" providerId="LiveId" clId="{A76B07C1-9EE8-4800-BA2C-60B938B7131E}" dt="2021-05-10T15:24:17.250" v="4995" actId="478"/>
          <ac:picMkLst>
            <pc:docMk/>
            <pc:sldMk cId="4190422094" sldId="262"/>
            <ac:picMk id="4122" creationId="{80D762B6-AB15-4344-8AC0-14412133206C}"/>
          </ac:picMkLst>
        </pc:picChg>
        <pc:cxnChg chg="del">
          <ac:chgData name="김 종백" userId="2c66935e01fcdc27" providerId="LiveId" clId="{A76B07C1-9EE8-4800-BA2C-60B938B7131E}" dt="2021-05-10T15:08:34.931" v="4726" actId="478"/>
          <ac:cxnSpMkLst>
            <pc:docMk/>
            <pc:sldMk cId="4190422094" sldId="262"/>
            <ac:cxnSpMk id="12" creationId="{00000000-0000-0000-0000-000000000000}"/>
          </ac:cxnSpMkLst>
        </pc:cxnChg>
        <pc:cxnChg chg="add mod">
          <ac:chgData name="김 종백" userId="2c66935e01fcdc27" providerId="LiveId" clId="{A76B07C1-9EE8-4800-BA2C-60B938B7131E}" dt="2021-05-10T15:08:37.171" v="4728"/>
          <ac:cxnSpMkLst>
            <pc:docMk/>
            <pc:sldMk cId="4190422094" sldId="262"/>
            <ac:cxnSpMk id="14" creationId="{AF95C4B2-5688-41AB-BC5E-9D822AAF70FB}"/>
          </ac:cxnSpMkLst>
        </pc:cxnChg>
      </pc:sldChg>
      <pc:sldChg chg="addSp delSp modSp mod ord delAnim">
        <pc:chgData name="김 종백" userId="2c66935e01fcdc27" providerId="LiveId" clId="{A76B07C1-9EE8-4800-BA2C-60B938B7131E}" dt="2021-05-10T15:10:00.152" v="4773" actId="2711"/>
        <pc:sldMkLst>
          <pc:docMk/>
          <pc:sldMk cId="2391261299" sldId="268"/>
        </pc:sldMkLst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2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3:40:21.086" v="449" actId="2711"/>
          <ac:spMkLst>
            <pc:docMk/>
            <pc:sldMk cId="2391261299" sldId="268"/>
            <ac:spMk id="4" creationId="{C446120C-1F41-4457-8C48-04A850A63B43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5" creationId="{00000000-0000-0000-0000-000000000000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6" creationId="{00000000-0000-0000-0000-000000000000}"/>
          </ac:spMkLst>
        </pc:spChg>
        <pc:spChg chg="del mod">
          <ac:chgData name="김 종백" userId="2c66935e01fcdc27" providerId="LiveId" clId="{A76B07C1-9EE8-4800-BA2C-60B938B7131E}" dt="2021-05-10T14:52:07.146" v="2989" actId="478"/>
          <ac:spMkLst>
            <pc:docMk/>
            <pc:sldMk cId="2391261299" sldId="268"/>
            <ac:spMk id="7" creationId="{00000000-0000-0000-0000-000000000000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8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3:59:00.114" v="1664" actId="164"/>
          <ac:spMkLst>
            <pc:docMk/>
            <pc:sldMk cId="2391261299" sldId="268"/>
            <ac:spMk id="8" creationId="{5963E629-EE7B-4707-9A70-D6CCFE5DEF29}"/>
          </ac:spMkLst>
        </pc:spChg>
        <pc:spChg chg="add mod">
          <ac:chgData name="김 종백" userId="2c66935e01fcdc27" providerId="LiveId" clId="{A76B07C1-9EE8-4800-BA2C-60B938B7131E}" dt="2021-05-10T15:09:48.112" v="4771" actId="2711"/>
          <ac:spMkLst>
            <pc:docMk/>
            <pc:sldMk cId="2391261299" sldId="268"/>
            <ac:spMk id="9" creationId="{1A81E860-4B8A-46F2-9A4F-7F12FD300752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13" creationId="{00000000-0000-0000-0000-000000000000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14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3:56:32.367" v="1570" actId="1076"/>
          <ac:spMkLst>
            <pc:docMk/>
            <pc:sldMk cId="2391261299" sldId="268"/>
            <ac:spMk id="15" creationId="{67DA1D5A-7210-4096-A914-9B434CD9E8B2}"/>
          </ac:spMkLst>
        </pc:spChg>
        <pc:spChg chg="add mod">
          <ac:chgData name="김 종백" userId="2c66935e01fcdc27" providerId="LiveId" clId="{A76B07C1-9EE8-4800-BA2C-60B938B7131E}" dt="2021-05-10T14:08:44.623" v="1770" actId="1076"/>
          <ac:spMkLst>
            <pc:docMk/>
            <pc:sldMk cId="2391261299" sldId="268"/>
            <ac:spMk id="16" creationId="{595896AD-7179-4FE9-B7E0-E2734D0CB388}"/>
          </ac:spMkLst>
        </pc:spChg>
        <pc:spChg chg="del">
          <ac:chgData name="김 종백" userId="2c66935e01fcdc27" providerId="LiveId" clId="{A76B07C1-9EE8-4800-BA2C-60B938B7131E}" dt="2021-05-10T14:52:05.601" v="2988" actId="478"/>
          <ac:spMkLst>
            <pc:docMk/>
            <pc:sldMk cId="2391261299" sldId="268"/>
            <ac:spMk id="19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4:11:41.147" v="1955" actId="164"/>
          <ac:spMkLst>
            <pc:docMk/>
            <pc:sldMk cId="2391261299" sldId="268"/>
            <ac:spMk id="20" creationId="{4B1B50C2-93F2-4485-97FD-78E8ACD37E49}"/>
          </ac:spMkLst>
        </pc:spChg>
        <pc:spChg chg="add mod">
          <ac:chgData name="김 종백" userId="2c66935e01fcdc27" providerId="LiveId" clId="{A76B07C1-9EE8-4800-BA2C-60B938B7131E}" dt="2021-05-10T15:10:00.152" v="4773" actId="2711"/>
          <ac:spMkLst>
            <pc:docMk/>
            <pc:sldMk cId="2391261299" sldId="268"/>
            <ac:spMk id="21" creationId="{9BDE6DF0-3F7B-4D1D-8A70-7AD1D8B68C08}"/>
          </ac:spMkLst>
        </pc:spChg>
        <pc:spChg chg="add mod">
          <ac:chgData name="김 종백" userId="2c66935e01fcdc27" providerId="LiveId" clId="{A76B07C1-9EE8-4800-BA2C-60B938B7131E}" dt="2021-05-10T14:12:03.278" v="1964" actId="1076"/>
          <ac:spMkLst>
            <pc:docMk/>
            <pc:sldMk cId="2391261299" sldId="268"/>
            <ac:spMk id="22" creationId="{56AC8833-3A62-449B-87A7-1C2FA0CF6F33}"/>
          </ac:spMkLst>
        </pc:spChg>
        <pc:spChg chg="add mod">
          <ac:chgData name="김 종백" userId="2c66935e01fcdc27" providerId="LiveId" clId="{A76B07C1-9EE8-4800-BA2C-60B938B7131E}" dt="2021-05-10T14:44:39.064" v="2696" actId="20577"/>
          <ac:spMkLst>
            <pc:docMk/>
            <pc:sldMk cId="2391261299" sldId="268"/>
            <ac:spMk id="23" creationId="{FC446625-BFE4-48DF-8C70-835EC5A50488}"/>
          </ac:spMkLst>
        </pc:spChg>
        <pc:spChg chg="add mod">
          <ac:chgData name="김 종백" userId="2c66935e01fcdc27" providerId="LiveId" clId="{A76B07C1-9EE8-4800-BA2C-60B938B7131E}" dt="2021-05-10T14:52:07.879" v="2990"/>
          <ac:spMkLst>
            <pc:docMk/>
            <pc:sldMk cId="2391261299" sldId="268"/>
            <ac:spMk id="25" creationId="{B269BFC9-65DE-452D-BF04-4CB09FF06759}"/>
          </ac:spMkLst>
        </pc:spChg>
        <pc:spChg chg="add mod">
          <ac:chgData name="김 종백" userId="2c66935e01fcdc27" providerId="LiveId" clId="{A76B07C1-9EE8-4800-BA2C-60B938B7131E}" dt="2021-05-10T14:52:07.879" v="2990"/>
          <ac:spMkLst>
            <pc:docMk/>
            <pc:sldMk cId="2391261299" sldId="268"/>
            <ac:spMk id="26" creationId="{CB7108B5-4EC0-45F0-8556-39C1E6CA8F87}"/>
          </ac:spMkLst>
        </pc:spChg>
        <pc:grpChg chg="add mod">
          <ac:chgData name="김 종백" userId="2c66935e01fcdc27" providerId="LiveId" clId="{A76B07C1-9EE8-4800-BA2C-60B938B7131E}" dt="2021-05-10T14:11:50.847" v="1959" actId="1076"/>
          <ac:grpSpMkLst>
            <pc:docMk/>
            <pc:sldMk cId="2391261299" sldId="268"/>
            <ac:grpSpMk id="10" creationId="{5E204CBA-2F3E-49F2-A113-1DCAFA2F2996}"/>
          </ac:grpSpMkLst>
        </pc:grpChg>
        <pc:grpChg chg="add mod">
          <ac:chgData name="김 종백" userId="2c66935e01fcdc27" providerId="LiveId" clId="{A76B07C1-9EE8-4800-BA2C-60B938B7131E}" dt="2021-05-10T14:13:43.311" v="2085" actId="1076"/>
          <ac:grpSpMkLst>
            <pc:docMk/>
            <pc:sldMk cId="2391261299" sldId="268"/>
            <ac:grpSpMk id="14" creationId="{41D8B953-391E-4E58-A21B-AD2412DBA328}"/>
          </ac:grpSpMkLst>
        </pc:grpChg>
        <pc:picChg chg="add del mod">
          <ac:chgData name="김 종백" userId="2c66935e01fcdc27" providerId="LiveId" clId="{A76B07C1-9EE8-4800-BA2C-60B938B7131E}" dt="2021-05-10T13:57:15.520" v="1579" actId="478"/>
          <ac:picMkLst>
            <pc:docMk/>
            <pc:sldMk cId="2391261299" sldId="268"/>
            <ac:picMk id="3" creationId="{EA26B839-840C-4400-9629-BFDE041C2E9B}"/>
          </ac:picMkLst>
        </pc:picChg>
        <pc:picChg chg="add mod">
          <ac:chgData name="김 종백" userId="2c66935e01fcdc27" providerId="LiveId" clId="{A76B07C1-9EE8-4800-BA2C-60B938B7131E}" dt="2021-05-10T13:59:00.114" v="1664" actId="164"/>
          <ac:picMkLst>
            <pc:docMk/>
            <pc:sldMk cId="2391261299" sldId="268"/>
            <ac:picMk id="6" creationId="{35438CBE-FB85-423F-B96E-2C424103820C}"/>
          </ac:picMkLst>
        </pc:picChg>
        <pc:picChg chg="add del mod">
          <ac:chgData name="김 종백" userId="2c66935e01fcdc27" providerId="LiveId" clId="{A76B07C1-9EE8-4800-BA2C-60B938B7131E}" dt="2021-05-10T13:40:12.061" v="447" actId="478"/>
          <ac:picMkLst>
            <pc:docMk/>
            <pc:sldMk cId="2391261299" sldId="268"/>
            <ac:picMk id="1026" creationId="{C5B21F6E-9389-4EBF-A809-03820FB7F614}"/>
          </ac:picMkLst>
        </pc:picChg>
        <pc:cxnChg chg="del">
          <ac:chgData name="김 종백" userId="2c66935e01fcdc27" providerId="LiveId" clId="{A76B07C1-9EE8-4800-BA2C-60B938B7131E}" dt="2021-05-10T14:52:05.601" v="2988" actId="478"/>
          <ac:cxnSpMkLst>
            <pc:docMk/>
            <pc:sldMk cId="2391261299" sldId="268"/>
            <ac:cxnSpMk id="12" creationId="{00000000-0000-0000-0000-000000000000}"/>
          </ac:cxnSpMkLst>
        </pc:cxnChg>
        <pc:cxnChg chg="add mod">
          <ac:chgData name="김 종백" userId="2c66935e01fcdc27" providerId="LiveId" clId="{A76B07C1-9EE8-4800-BA2C-60B938B7131E}" dt="2021-05-10T14:52:07.879" v="2990"/>
          <ac:cxnSpMkLst>
            <pc:docMk/>
            <pc:sldMk cId="2391261299" sldId="268"/>
            <ac:cxnSpMk id="24" creationId="{D2356E43-0453-4F38-B30D-29163844E2B1}"/>
          </ac:cxnSpMkLst>
        </pc:cxnChg>
      </pc:sldChg>
      <pc:sldChg chg="addSp delSp modSp mod ord">
        <pc:chgData name="김 종백" userId="2c66935e01fcdc27" providerId="LiveId" clId="{A76B07C1-9EE8-4800-BA2C-60B938B7131E}" dt="2021-05-10T15:08:28.245" v="4723"/>
        <pc:sldMkLst>
          <pc:docMk/>
          <pc:sldMk cId="1680895855" sldId="269"/>
        </pc:sldMkLst>
        <pc:spChg chg="del">
          <ac:chgData name="김 종백" userId="2c66935e01fcdc27" providerId="LiveId" clId="{A76B07C1-9EE8-4800-BA2C-60B938B7131E}" dt="2021-05-10T15:08:15.534" v="4693" actId="478"/>
          <ac:spMkLst>
            <pc:docMk/>
            <pc:sldMk cId="1680895855" sldId="269"/>
            <ac:spMk id="7" creationId="{00000000-0000-0000-0000-000000000000}"/>
          </ac:spMkLst>
        </pc:spChg>
        <pc:spChg chg="del">
          <ac:chgData name="김 종백" userId="2c66935e01fcdc27" providerId="LiveId" clId="{A76B07C1-9EE8-4800-BA2C-60B938B7131E}" dt="2021-05-10T15:08:14.056" v="4692" actId="478"/>
          <ac:spMkLst>
            <pc:docMk/>
            <pc:sldMk cId="1680895855" sldId="269"/>
            <ac:spMk id="26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5:08:28.245" v="4723"/>
          <ac:spMkLst>
            <pc:docMk/>
            <pc:sldMk cId="1680895855" sldId="269"/>
            <ac:spMk id="29" creationId="{A1EEE2E1-5CB3-4514-8E27-EAD5E61E092A}"/>
          </ac:spMkLst>
        </pc:spChg>
        <pc:spChg chg="add mod">
          <ac:chgData name="김 종백" userId="2c66935e01fcdc27" providerId="LiveId" clId="{A76B07C1-9EE8-4800-BA2C-60B938B7131E}" dt="2021-05-10T15:08:16.278" v="4694"/>
          <ac:spMkLst>
            <pc:docMk/>
            <pc:sldMk cId="1680895855" sldId="269"/>
            <ac:spMk id="30" creationId="{4DDFCD8B-BD5F-410D-A69E-43DC6D5F7FE6}"/>
          </ac:spMkLst>
        </pc:spChg>
        <pc:cxnChg chg="del">
          <ac:chgData name="김 종백" userId="2c66935e01fcdc27" providerId="LiveId" clId="{A76B07C1-9EE8-4800-BA2C-60B938B7131E}" dt="2021-05-10T15:08:14.056" v="4692" actId="478"/>
          <ac:cxnSpMkLst>
            <pc:docMk/>
            <pc:sldMk cId="1680895855" sldId="269"/>
            <ac:cxnSpMk id="12" creationId="{00000000-0000-0000-0000-000000000000}"/>
          </ac:cxnSpMkLst>
        </pc:cxnChg>
        <pc:cxnChg chg="add mod">
          <ac:chgData name="김 종백" userId="2c66935e01fcdc27" providerId="LiveId" clId="{A76B07C1-9EE8-4800-BA2C-60B938B7131E}" dt="2021-05-10T15:08:16.278" v="4694"/>
          <ac:cxnSpMkLst>
            <pc:docMk/>
            <pc:sldMk cId="1680895855" sldId="269"/>
            <ac:cxnSpMk id="27" creationId="{65EC0D07-909D-4040-8335-F5DFDEC55C6A}"/>
          </ac:cxnSpMkLst>
        </pc:cxnChg>
      </pc:sldChg>
      <pc:sldChg chg="addSp delSp modSp add mod">
        <pc:chgData name="김 종백" userId="2c66935e01fcdc27" providerId="LiveId" clId="{A76B07C1-9EE8-4800-BA2C-60B938B7131E}" dt="2021-05-10T15:11:37.295" v="4802" actId="20577"/>
        <pc:sldMkLst>
          <pc:docMk/>
          <pc:sldMk cId="1346897400" sldId="274"/>
        </pc:sldMkLst>
        <pc:spChg chg="mod">
          <ac:chgData name="김 종백" userId="2c66935e01fcdc27" providerId="LiveId" clId="{A76B07C1-9EE8-4800-BA2C-60B938B7131E}" dt="2021-05-10T14:59:50.408" v="3247" actId="1076"/>
          <ac:spMkLst>
            <pc:docMk/>
            <pc:sldMk cId="1346897400" sldId="274"/>
            <ac:spMk id="4" creationId="{C446120C-1F41-4457-8C48-04A850A63B43}"/>
          </ac:spMkLst>
        </pc:spChg>
        <pc:spChg chg="mod">
          <ac:chgData name="김 종백" userId="2c66935e01fcdc27" providerId="LiveId" clId="{A76B07C1-9EE8-4800-BA2C-60B938B7131E}" dt="2021-05-10T14:50:56.679" v="2834" actId="1076"/>
          <ac:spMkLst>
            <pc:docMk/>
            <pc:sldMk cId="1346897400" sldId="274"/>
            <ac:spMk id="7" creationId="{00000000-0000-0000-0000-000000000000}"/>
          </ac:spMkLst>
        </pc:spChg>
        <pc:spChg chg="del">
          <ac:chgData name="김 종백" userId="2c66935e01fcdc27" providerId="LiveId" clId="{A76B07C1-9EE8-4800-BA2C-60B938B7131E}" dt="2021-05-10T15:05:33.396" v="4101" actId="478"/>
          <ac:spMkLst>
            <pc:docMk/>
            <pc:sldMk cId="1346897400" sldId="274"/>
            <ac:spMk id="15" creationId="{67DA1D5A-7210-4096-A914-9B434CD9E8B2}"/>
          </ac:spMkLst>
        </pc:spChg>
        <pc:spChg chg="del">
          <ac:chgData name="김 종백" userId="2c66935e01fcdc27" providerId="LiveId" clId="{A76B07C1-9EE8-4800-BA2C-60B938B7131E}" dt="2021-05-10T14:50:34.907" v="2811" actId="478"/>
          <ac:spMkLst>
            <pc:docMk/>
            <pc:sldMk cId="1346897400" sldId="274"/>
            <ac:spMk id="16" creationId="{595896AD-7179-4FE9-B7E0-E2734D0CB388}"/>
          </ac:spMkLst>
        </pc:spChg>
        <pc:spChg chg="del">
          <ac:chgData name="김 종백" userId="2c66935e01fcdc27" providerId="LiveId" clId="{A76B07C1-9EE8-4800-BA2C-60B938B7131E}" dt="2021-05-10T14:50:34.108" v="2810" actId="478"/>
          <ac:spMkLst>
            <pc:docMk/>
            <pc:sldMk cId="1346897400" sldId="274"/>
            <ac:spMk id="21" creationId="{9BDE6DF0-3F7B-4D1D-8A70-7AD1D8B68C08}"/>
          </ac:spMkLst>
        </pc:spChg>
        <pc:spChg chg="del">
          <ac:chgData name="김 종백" userId="2c66935e01fcdc27" providerId="LiveId" clId="{A76B07C1-9EE8-4800-BA2C-60B938B7131E}" dt="2021-05-10T14:50:39.177" v="2814" actId="478"/>
          <ac:spMkLst>
            <pc:docMk/>
            <pc:sldMk cId="1346897400" sldId="274"/>
            <ac:spMk id="22" creationId="{56AC8833-3A62-449B-87A7-1C2FA0CF6F33}"/>
          </ac:spMkLst>
        </pc:spChg>
        <pc:spChg chg="del">
          <ac:chgData name="김 종백" userId="2c66935e01fcdc27" providerId="LiveId" clId="{A76B07C1-9EE8-4800-BA2C-60B938B7131E}" dt="2021-05-10T14:50:36.210" v="2812" actId="478"/>
          <ac:spMkLst>
            <pc:docMk/>
            <pc:sldMk cId="1346897400" sldId="274"/>
            <ac:spMk id="23" creationId="{FC446625-BFE4-48DF-8C70-835EC5A50488}"/>
          </ac:spMkLst>
        </pc:spChg>
        <pc:spChg chg="add mod topLvl">
          <ac:chgData name="김 종백" userId="2c66935e01fcdc27" providerId="LiveId" clId="{A76B07C1-9EE8-4800-BA2C-60B938B7131E}" dt="2021-05-10T15:11:37.295" v="4802" actId="20577"/>
          <ac:spMkLst>
            <pc:docMk/>
            <pc:sldMk cId="1346897400" sldId="274"/>
            <ac:spMk id="24" creationId="{9DB416EA-9591-43C2-BD3E-65F6B0C77567}"/>
          </ac:spMkLst>
        </pc:spChg>
        <pc:spChg chg="add del mod">
          <ac:chgData name="김 종백" userId="2c66935e01fcdc27" providerId="LiveId" clId="{A76B07C1-9EE8-4800-BA2C-60B938B7131E}" dt="2021-05-10T14:57:44.198" v="3212" actId="47"/>
          <ac:spMkLst>
            <pc:docMk/>
            <pc:sldMk cId="1346897400" sldId="274"/>
            <ac:spMk id="26" creationId="{09B8D514-E496-4D5A-86CC-09A1D4ED7C1E}"/>
          </ac:spMkLst>
        </pc:spChg>
        <pc:spChg chg="add del mod">
          <ac:chgData name="김 종백" userId="2c66935e01fcdc27" providerId="LiveId" clId="{A76B07C1-9EE8-4800-BA2C-60B938B7131E}" dt="2021-05-10T14:59:56.182" v="3249" actId="478"/>
          <ac:spMkLst>
            <pc:docMk/>
            <pc:sldMk cId="1346897400" sldId="274"/>
            <ac:spMk id="28" creationId="{D33E4E9F-EFB3-40CD-AB1F-E58E2459A8BA}"/>
          </ac:spMkLst>
        </pc:spChg>
        <pc:spChg chg="add mod">
          <ac:chgData name="김 종백" userId="2c66935e01fcdc27" providerId="LiveId" clId="{A76B07C1-9EE8-4800-BA2C-60B938B7131E}" dt="2021-05-10T15:09:32.939" v="4769" actId="20577"/>
          <ac:spMkLst>
            <pc:docMk/>
            <pc:sldMk cId="1346897400" sldId="274"/>
            <ac:spMk id="31" creationId="{F708F19D-A555-45C9-A1BD-3883552015E4}"/>
          </ac:spMkLst>
        </pc:spChg>
        <pc:spChg chg="add mod">
          <ac:chgData name="김 종백" userId="2c66935e01fcdc27" providerId="LiveId" clId="{A76B07C1-9EE8-4800-BA2C-60B938B7131E}" dt="2021-05-10T15:10:31.505" v="4776" actId="14100"/>
          <ac:spMkLst>
            <pc:docMk/>
            <pc:sldMk cId="1346897400" sldId="274"/>
            <ac:spMk id="33" creationId="{7E25AA80-6D8A-4668-94CA-39BB7CCB4987}"/>
          </ac:spMkLst>
        </pc:spChg>
        <pc:spChg chg="add mod">
          <ac:chgData name="김 종백" userId="2c66935e01fcdc27" providerId="LiveId" clId="{A76B07C1-9EE8-4800-BA2C-60B938B7131E}" dt="2021-05-10T15:11:06.827" v="4801" actId="20577"/>
          <ac:spMkLst>
            <pc:docMk/>
            <pc:sldMk cId="1346897400" sldId="274"/>
            <ac:spMk id="34" creationId="{AAE51BE6-9303-466C-90B3-A16859312EB2}"/>
          </ac:spMkLst>
        </pc:spChg>
        <pc:grpChg chg="del">
          <ac:chgData name="김 종백" userId="2c66935e01fcdc27" providerId="LiveId" clId="{A76B07C1-9EE8-4800-BA2C-60B938B7131E}" dt="2021-05-10T14:50:39.177" v="2814" actId="478"/>
          <ac:grpSpMkLst>
            <pc:docMk/>
            <pc:sldMk cId="1346897400" sldId="274"/>
            <ac:grpSpMk id="10" creationId="{5E204CBA-2F3E-49F2-A113-1DCAFA2F2996}"/>
          </ac:grpSpMkLst>
        </pc:grpChg>
        <pc:grpChg chg="del mod">
          <ac:chgData name="김 종백" userId="2c66935e01fcdc27" providerId="LiveId" clId="{A76B07C1-9EE8-4800-BA2C-60B938B7131E}" dt="2021-05-10T14:50:39.177" v="2814" actId="478"/>
          <ac:grpSpMkLst>
            <pc:docMk/>
            <pc:sldMk cId="1346897400" sldId="274"/>
            <ac:grpSpMk id="14" creationId="{41D8B953-391E-4E58-A21B-AD2412DBA328}"/>
          </ac:grpSpMkLst>
        </pc:grpChg>
        <pc:grpChg chg="add del mod">
          <ac:chgData name="김 종백" userId="2c66935e01fcdc27" providerId="LiveId" clId="{A76B07C1-9EE8-4800-BA2C-60B938B7131E}" dt="2021-05-10T15:03:11.663" v="3922" actId="164"/>
          <ac:grpSpMkLst>
            <pc:docMk/>
            <pc:sldMk cId="1346897400" sldId="274"/>
            <ac:grpSpMk id="25" creationId="{C19075F8-9239-4997-A2AE-B6B579ACD127}"/>
          </ac:grpSpMkLst>
        </pc:grpChg>
        <pc:grpChg chg="add mod">
          <ac:chgData name="김 종백" userId="2c66935e01fcdc27" providerId="LiveId" clId="{A76B07C1-9EE8-4800-BA2C-60B938B7131E}" dt="2021-05-10T15:03:19.408" v="3925" actId="1076"/>
          <ac:grpSpMkLst>
            <pc:docMk/>
            <pc:sldMk cId="1346897400" sldId="274"/>
            <ac:grpSpMk id="32" creationId="{03B60E21-286B-48BE-B0AD-D981B8DDF05B}"/>
          </ac:grpSpMkLst>
        </pc:grpChg>
        <pc:picChg chg="add del mod">
          <ac:chgData name="김 종백" userId="2c66935e01fcdc27" providerId="LiveId" clId="{A76B07C1-9EE8-4800-BA2C-60B938B7131E}" dt="2021-05-10T14:55:26.049" v="3093" actId="478"/>
          <ac:picMkLst>
            <pc:docMk/>
            <pc:sldMk cId="1346897400" sldId="274"/>
            <ac:picMk id="5" creationId="{8C954947-44F2-4E9B-8363-0813A6B8F65E}"/>
          </ac:picMkLst>
        </pc:picChg>
        <pc:picChg chg="add del mod topLvl">
          <ac:chgData name="김 종백" userId="2c66935e01fcdc27" providerId="LiveId" clId="{A76B07C1-9EE8-4800-BA2C-60B938B7131E}" dt="2021-05-10T15:02:46.465" v="3912" actId="1076"/>
          <ac:picMkLst>
            <pc:docMk/>
            <pc:sldMk cId="1346897400" sldId="274"/>
            <ac:picMk id="17" creationId="{1E98D34D-1EAB-4733-9125-88F9D1589064}"/>
          </ac:picMkLst>
        </pc:picChg>
        <pc:picChg chg="add mod">
          <ac:chgData name="김 종백" userId="2c66935e01fcdc27" providerId="LiveId" clId="{A76B07C1-9EE8-4800-BA2C-60B938B7131E}" dt="2021-05-10T15:07:49.495" v="4689" actId="1076"/>
          <ac:picMkLst>
            <pc:docMk/>
            <pc:sldMk cId="1346897400" sldId="274"/>
            <ac:picMk id="30" creationId="{127DDB6C-6210-449D-A556-A7ED0FDE03BA}"/>
          </ac:picMkLst>
        </pc:picChg>
        <pc:cxnChg chg="mod">
          <ac:chgData name="김 종백" userId="2c66935e01fcdc27" providerId="LiveId" clId="{A76B07C1-9EE8-4800-BA2C-60B938B7131E}" dt="2021-05-10T14:50:54.289" v="2833" actId="14100"/>
          <ac:cxnSpMkLst>
            <pc:docMk/>
            <pc:sldMk cId="1346897400" sldId="274"/>
            <ac:cxnSpMk id="12" creationId="{00000000-0000-0000-0000-000000000000}"/>
          </ac:cxnSpMkLst>
        </pc:cxnChg>
      </pc:sldChg>
      <pc:sldChg chg="add del setBg">
        <pc:chgData name="김 종백" userId="2c66935e01fcdc27" providerId="LiveId" clId="{A76B07C1-9EE8-4800-BA2C-60B938B7131E}" dt="2021-05-10T13:56:59.669" v="1576"/>
        <pc:sldMkLst>
          <pc:docMk/>
          <pc:sldMk cId="4065919044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215-389D-4EFD-98FC-8D632BE219A0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F090C-C392-4741-85B4-5A4258BAA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2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- 1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비싸다고만 해서 좋은 오디오 구성이 절대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각자 본인에게 맞는 시스템이 가장 좋은 소리라고 생각합니다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먹는 음식과 마찬가지로 사람에 따라 맛이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만별인것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소리도 본인에게 어울리는 소리가 따로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고객님들과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상담할때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이야기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오렌지커스텀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고객층분들은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사회적인 위치가 중상위층 이상 되는 분들이 많이 계십니다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그러다 보니 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구애받지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않고 좋은 소리를 원하시는 분들이 많아서 </a:t>
            </a: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어느샌가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저도 수익보다는 소리를 널리 알리고자 더욱 힘쓰게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혼자 소리의 중요성을 알리다 보니 버거운 점도 많고 미흡한 점이 많아서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 전문가 분들과 함께 유익한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나가고 싶습니다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 음악은 정신과 신체 건강을 복원 및 유지시키며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삶을 윤택하고 향상시키기 위해 가장 좋은 방법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5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- 1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비싸다고만 해서 좋은 오디오 구성이 절대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각자 본인에게 맞는 시스템이 가장 좋은 소리라고 생각합니다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먹는 음식과 마찬가지로 사람에 따라 맛이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만별인것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소리도 본인에게 어울리는 소리가 따로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고객님들과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상담할때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이야기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오렌지커스텀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고객층분들은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사회적인 위치가 중상위층 이상 되는 분들이 많이 계십니다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그러다 보니 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구애받지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않고 좋은 소리를 원하시는 분들이 많아서 </a:t>
            </a: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어느샌가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저도 수익보다는 소리를 널리 알리고자 더욱 힘쓰게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혼자 소리의 중요성을 알리다 보니 버거운 점도 많고 미흡한 점이 많아서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 전문가 분들과 함께 유익한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나가고 싶습니다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 음악은 정신과 신체 건강을 복원 및 유지시키며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삶을 윤택하고 향상시키기 위해 가장 좋은 방법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1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0535" y="987574"/>
            <a:ext cx="48355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전주시 빅데이터 공모전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9025" y="4011910"/>
            <a:ext cx="316835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10" pitchFamily="18" charset="-127"/>
                <a:ea typeface="THE정고딕110" pitchFamily="18" charset="-127"/>
              </a:rPr>
              <a:t>김종백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251520" y="41151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2C98A-FD69-4DAD-BA1E-3D4D8C27A2E9}"/>
              </a:ext>
            </a:extLst>
          </p:cNvPr>
          <p:cNvSpPr txBox="1"/>
          <p:nvPr/>
        </p:nvSpPr>
        <p:spPr>
          <a:xfrm>
            <a:off x="251520" y="1538376"/>
            <a:ext cx="4835522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구해줘 홈즈</a:t>
            </a:r>
            <a:r>
              <a:rPr lang="en-US" altLang="ko-KR" sz="21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</a:t>
            </a:r>
            <a:endParaRPr lang="ko-KR" altLang="en-US" sz="21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82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15616" y="1050290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2400" spc="-15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1111846"/>
            <a:ext cx="230425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문제제기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1800" y="1683421"/>
            <a:ext cx="230425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  </a:t>
            </a:r>
            <a:r>
              <a:rPr lang="en-US" altLang="ko-KR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방식 및 과정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A372-6903-41BD-9A1F-601ED3B751E3}"/>
              </a:ext>
            </a:extLst>
          </p:cNvPr>
          <p:cNvSpPr txBox="1"/>
          <p:nvPr/>
        </p:nvSpPr>
        <p:spPr>
          <a:xfrm>
            <a:off x="2771800" y="2254996"/>
            <a:ext cx="158417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 </a:t>
            </a:r>
            <a:r>
              <a:rPr lang="en-US" altLang="ko-KR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D2BA12-8A23-490E-96E5-B1D197CD7BE9}"/>
              </a:ext>
            </a:extLst>
          </p:cNvPr>
          <p:cNvSpPr txBox="1"/>
          <p:nvPr/>
        </p:nvSpPr>
        <p:spPr>
          <a:xfrm>
            <a:off x="2771800" y="2823481"/>
            <a:ext cx="223224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 </a:t>
            </a:r>
            <a:r>
              <a:rPr lang="en-US" altLang="ko-KR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정리 및 활용 방안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4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6120C-1F41-4457-8C48-04A850A63B43}"/>
              </a:ext>
            </a:extLst>
          </p:cNvPr>
          <p:cNvSpPr txBox="1"/>
          <p:nvPr/>
        </p:nvSpPr>
        <p:spPr>
          <a:xfrm>
            <a:off x="629356" y="81220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전북의 유일한 인구유입도시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204CBA-2F3E-49F2-A113-1DCAFA2F2996}"/>
              </a:ext>
            </a:extLst>
          </p:cNvPr>
          <p:cNvGrpSpPr/>
          <p:nvPr/>
        </p:nvGrpSpPr>
        <p:grpSpPr>
          <a:xfrm>
            <a:off x="714212" y="1199654"/>
            <a:ext cx="3857788" cy="1224608"/>
            <a:chOff x="652512" y="1230298"/>
            <a:chExt cx="4603564" cy="12164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438CBE-FB85-423F-B96E-2C4241038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12" y="1230298"/>
              <a:ext cx="4603564" cy="121645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63E629-EE7B-4707-9A70-D6CCFE5DEF29}"/>
                </a:ext>
              </a:extLst>
            </p:cNvPr>
            <p:cNvSpPr/>
            <p:nvPr/>
          </p:nvSpPr>
          <p:spPr>
            <a:xfrm>
              <a:off x="3347864" y="2163576"/>
              <a:ext cx="792088" cy="264158"/>
            </a:xfrm>
            <a:prstGeom prst="rect">
              <a:avLst/>
            </a:prstGeom>
            <a:noFill/>
            <a:ln>
              <a:solidFill>
                <a:srgbClr val="F166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7DA1D5A-7210-4096-A914-9B434CD9E8B2}"/>
              </a:ext>
            </a:extLst>
          </p:cNvPr>
          <p:cNvSpPr txBox="1"/>
          <p:nvPr/>
        </p:nvSpPr>
        <p:spPr>
          <a:xfrm>
            <a:off x="6025596" y="4731990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전주시 인구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’10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년째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65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제자리걸음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윤동길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전민일보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2021.04.12</a:t>
            </a:r>
          </a:p>
          <a:p>
            <a:pPr marL="228600" indent="-228600">
              <a:buAutoNum type="arabicParenR"/>
            </a:pP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패닉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전주 고용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 감소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김보현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전북일보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2021.04.04</a:t>
            </a:r>
          </a:p>
          <a:p>
            <a:pPr marL="228600" indent="-228600">
              <a:buAutoNum type="arabicParenR"/>
            </a:pP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전주대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인근에 청년 사회주택 공급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권순재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전북도민일보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2021.04.28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896AD-7179-4FE9-B7E0-E2734D0CB388}"/>
              </a:ext>
            </a:extLst>
          </p:cNvPr>
          <p:cNvSpPr txBox="1"/>
          <p:nvPr/>
        </p:nvSpPr>
        <p:spPr>
          <a:xfrm>
            <a:off x="5463389" y="874742"/>
            <a:ext cx="3312368" cy="111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전주시 총 인구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pPr algn="r">
              <a:lnSpc>
                <a:spcPct val="12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657,064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(2021.3,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행정안전부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r">
              <a:lnSpc>
                <a:spcPct val="12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전주시 청년 인구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algn="r">
              <a:lnSpc>
                <a:spcPct val="12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130,520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(2020,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한국고용정보원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D8B953-391E-4E58-A21B-AD2412DBA328}"/>
              </a:ext>
            </a:extLst>
          </p:cNvPr>
          <p:cNvGrpSpPr/>
          <p:nvPr/>
        </p:nvGrpSpPr>
        <p:grpSpPr>
          <a:xfrm>
            <a:off x="684344" y="2745330"/>
            <a:ext cx="3887656" cy="1181819"/>
            <a:chOff x="596721" y="2398119"/>
            <a:chExt cx="4393589" cy="145532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81E860-4B8A-46F2-9A4F-7F12FD300752}"/>
                </a:ext>
              </a:extLst>
            </p:cNvPr>
            <p:cNvSpPr txBox="1"/>
            <p:nvPr/>
          </p:nvSpPr>
          <p:spPr>
            <a:xfrm>
              <a:off x="597822" y="2792231"/>
              <a:ext cx="4392488" cy="106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유입 인구의 대부분은 </a:t>
              </a:r>
              <a:r>
                <a:rPr lang="ko-KR" altLang="en-US" sz="1400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신도시</a:t>
              </a:r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(</a:t>
              </a: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효자</a:t>
              </a:r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4~5</a:t>
              </a: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동</a:t>
              </a:r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)</a:t>
              </a:r>
              <a:r>
                <a:rPr lang="en-US" altLang="ko-KR" sz="1200" baseline="30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1)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신도시 거주자들의 상당수는 인근 공기업</a:t>
              </a:r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/</a:t>
              </a: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공공기관 취업자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안정적인 수입원 보유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1B50C2-93F2-4485-97FD-78E8ACD37E49}"/>
                </a:ext>
              </a:extLst>
            </p:cNvPr>
            <p:cNvSpPr txBox="1"/>
            <p:nvPr/>
          </p:nvSpPr>
          <p:spPr>
            <a:xfrm>
              <a:off x="596721" y="2398119"/>
              <a:ext cx="91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그러나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DE6DF0-3F7B-4D1D-8A70-7AD1D8B68C08}"/>
              </a:ext>
            </a:extLst>
          </p:cNvPr>
          <p:cNvSpPr txBox="1"/>
          <p:nvPr/>
        </p:nvSpPr>
        <p:spPr>
          <a:xfrm>
            <a:off x="4769978" y="3045253"/>
            <a:ext cx="4194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2020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청년 취업자 수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39,000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명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(2019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42,900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명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  <a:r>
              <a:rPr lang="en-US" altLang="ko-KR" sz="1200" baseline="30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 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9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만명의 청년들은 경제적 자립이 불가한 상황에서 거주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언제든 인구 유출의 우려가 있음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경제적 약자 계층으로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사회적인 지원 필요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전주의 장기적 발전을 위해                                                             </a:t>
            </a:r>
            <a:r>
              <a:rPr lang="ko-KR" altLang="en-US" sz="1200" b="1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청년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들이 안심하고 거주할 수 있는 시설들이 많아져야 함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C8833-3A62-449B-87A7-1C2FA0CF6F33}"/>
              </a:ext>
            </a:extLst>
          </p:cNvPr>
          <p:cNvSpPr txBox="1"/>
          <p:nvPr/>
        </p:nvSpPr>
        <p:spPr>
          <a:xfrm>
            <a:off x="618637" y="2391659"/>
            <a:ext cx="37717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전국적인 감소에도 인구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늘은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57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시군구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청약경쟁률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75%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돌파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조성신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매일경제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2021.05.07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46625-BFE4-48DF-8C70-835EC5A50488}"/>
              </a:ext>
            </a:extLst>
          </p:cNvPr>
          <p:cNvSpPr txBox="1"/>
          <p:nvPr/>
        </p:nvSpPr>
        <p:spPr>
          <a:xfrm>
            <a:off x="4769978" y="269432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소외 우려가 있는 구직 청년들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2356E43-0453-4F38-B30D-29163844E2B1}"/>
              </a:ext>
            </a:extLst>
          </p:cNvPr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269BFC9-65DE-452D-BF04-4CB09FF06759}"/>
              </a:ext>
            </a:extLst>
          </p:cNvPr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</a:t>
            </a:r>
            <a:r>
              <a:rPr lang="en-US" altLang="ko-KR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문제제기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7108B5-4EC0-45F0-8556-39C1E6CA8F87}"/>
              </a:ext>
            </a:extLst>
          </p:cNvPr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6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</a:t>
            </a:r>
            <a:r>
              <a:rPr lang="en-US" altLang="ko-KR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문제제기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6120C-1F41-4457-8C48-04A850A63B43}"/>
              </a:ext>
            </a:extLst>
          </p:cNvPr>
          <p:cNvSpPr txBox="1"/>
          <p:nvPr/>
        </p:nvSpPr>
        <p:spPr>
          <a:xfrm>
            <a:off x="467544" y="739256"/>
            <a:ext cx="462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방식으로 청년들의 주거 문제를 해결하나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B8D514-E496-4D5A-86CC-09A1D4ED7C1E}"/>
              </a:ext>
            </a:extLst>
          </p:cNvPr>
          <p:cNvSpPr txBox="1"/>
          <p:nvPr/>
        </p:nvSpPr>
        <p:spPr>
          <a:xfrm>
            <a:off x="3851920" y="307580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27DDB6C-6210-449D-A556-A7ED0FDE0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176117"/>
            <a:ext cx="1979026" cy="197902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B60E21-286B-48BE-B0AD-D981B8DDF05B}"/>
              </a:ext>
            </a:extLst>
          </p:cNvPr>
          <p:cNvGrpSpPr/>
          <p:nvPr/>
        </p:nvGrpSpPr>
        <p:grpSpPr>
          <a:xfrm>
            <a:off x="951434" y="1211716"/>
            <a:ext cx="3659638" cy="3288603"/>
            <a:chOff x="701898" y="1305555"/>
            <a:chExt cx="3659638" cy="328860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9075F8-9239-4997-A2AE-B6B579ACD127}"/>
                </a:ext>
              </a:extLst>
            </p:cNvPr>
            <p:cNvGrpSpPr/>
            <p:nvPr/>
          </p:nvGrpSpPr>
          <p:grpSpPr>
            <a:xfrm>
              <a:off x="1007604" y="1305555"/>
              <a:ext cx="2663130" cy="2595505"/>
              <a:chOff x="359533" y="1526750"/>
              <a:chExt cx="2124240" cy="266669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E98D34D-1EAB-4733-9125-88F9D1589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526750"/>
                <a:ext cx="2016228" cy="201622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B416EA-9591-43C2-BD3E-65F6B0C77567}"/>
                  </a:ext>
                </a:extLst>
              </p:cNvPr>
              <p:cNvSpPr txBox="1"/>
              <p:nvPr/>
            </p:nvSpPr>
            <p:spPr>
              <a:xfrm>
                <a:off x="359533" y="3592629"/>
                <a:ext cx="2124240" cy="600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양질의 주택을 </a:t>
                </a:r>
                <a:endPara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세금을 활용하여 많이 늘린다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?</a:t>
                </a:r>
                <a:endPara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08F19D-A555-45C9-A1BD-3883552015E4}"/>
                </a:ext>
              </a:extLst>
            </p:cNvPr>
            <p:cNvSpPr txBox="1"/>
            <p:nvPr/>
          </p:nvSpPr>
          <p:spPr>
            <a:xfrm>
              <a:off x="701898" y="3886272"/>
              <a:ext cx="3659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근본적으로 좋은 정책이나</a:t>
              </a:r>
              <a:r>
                <a:rPr lang="en-US" altLang="ko-KR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, </a:t>
              </a: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부지 매입 및 건설 </a:t>
              </a:r>
              <a:r>
                <a:rPr lang="ko-KR" altLang="en-US" sz="10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비용 문제</a:t>
              </a: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가 큼</a:t>
              </a:r>
              <a:endPara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기존 주택 </a:t>
              </a:r>
              <a:r>
                <a:rPr lang="ko-KR" altLang="en-US" sz="1000" dirty="0" err="1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임대업자들과의</a:t>
              </a: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갈등</a:t>
              </a: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발생</a:t>
              </a:r>
              <a:endPara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정책적으로 선정된 곳이 실거주자에게 최적의 입지라는 보장 없음</a:t>
              </a:r>
              <a:endPara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결정권자의 교체에 따라 정책이 장기적으로 시행될지의 여부 미정</a:t>
              </a:r>
              <a:endPara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E25AA80-6D8A-4668-94CA-39BB7CCB4987}"/>
              </a:ext>
            </a:extLst>
          </p:cNvPr>
          <p:cNvSpPr txBox="1"/>
          <p:nvPr/>
        </p:nvSpPr>
        <p:spPr>
          <a:xfrm>
            <a:off x="5223730" y="3115202"/>
            <a:ext cx="316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활용하여 각 이용자들에게 적합한 거주지역을 추천한다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E51BE6-9303-466C-90B3-A16859312EB2}"/>
              </a:ext>
            </a:extLst>
          </p:cNvPr>
          <p:cNvSpPr txBox="1"/>
          <p:nvPr/>
        </p:nvSpPr>
        <p:spPr>
          <a:xfrm>
            <a:off x="4811814" y="3699977"/>
            <a:ext cx="3864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수십억이 소모되는 건축에 비해</a:t>
            </a:r>
            <a:r>
              <a: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저비용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으로 시행 가능</a:t>
            </a: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기존 주택 </a:t>
            </a:r>
            <a:r>
              <a:rPr lang="ko-KR" altLang="en-US" sz="10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임대업자들과의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 연대 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가능</a:t>
            </a: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실거주자의 특성을 고려하므로</a:t>
            </a:r>
            <a:r>
              <a: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상대적으로 입지선정의 </a:t>
            </a:r>
            <a:r>
              <a:rPr lang="ko-KR" altLang="en-US" sz="10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만족도 높음</a:t>
            </a:r>
            <a:endParaRPr lang="en-US" altLang="ko-KR" sz="1000" dirty="0">
              <a:solidFill>
                <a:srgbClr val="00B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향후 실서비스로의 발전을 통해 계속기업의 형태를 띄고 전주 지역의 부동산 시장의 중심이 될 수 있음</a:t>
            </a:r>
            <a:r>
              <a: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전주 외 타 지방 청년 거주 정책에도 유사하게 적용 가능</a:t>
            </a: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89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95C4B2-5688-41AB-BC5E-9D822AAF70FB}"/>
              </a:ext>
            </a:extLst>
          </p:cNvPr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F06AE0-FB35-4E28-899F-C5256D5E052F}"/>
              </a:ext>
            </a:extLst>
          </p:cNvPr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방식 및 과정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C50D07-48B0-4053-9705-77B781051E4F}"/>
              </a:ext>
            </a:extLst>
          </p:cNvPr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D5B25C5-1DDF-46B1-8CA1-BC7D96E6FAA1}"/>
              </a:ext>
            </a:extLst>
          </p:cNvPr>
          <p:cNvGrpSpPr/>
          <p:nvPr/>
        </p:nvGrpSpPr>
        <p:grpSpPr>
          <a:xfrm>
            <a:off x="1214754" y="866381"/>
            <a:ext cx="3145549" cy="1209328"/>
            <a:chOff x="535363" y="2737859"/>
            <a:chExt cx="3145549" cy="120932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C300C62-390C-4BE2-925B-CB924FAFBFDE}"/>
                </a:ext>
              </a:extLst>
            </p:cNvPr>
            <p:cNvSpPr/>
            <p:nvPr/>
          </p:nvSpPr>
          <p:spPr>
            <a:xfrm>
              <a:off x="535363" y="2737859"/>
              <a:ext cx="3145549" cy="120932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E6AA39-2AD3-491D-8753-2CFFEF0DE926}"/>
                </a:ext>
              </a:extLst>
            </p:cNvPr>
            <p:cNvSpPr txBox="1"/>
            <p:nvPr/>
          </p:nvSpPr>
          <p:spPr>
            <a:xfrm>
              <a:off x="611560" y="2759520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시각화 도구</a:t>
              </a:r>
            </a:p>
          </p:txBody>
        </p:sp>
        <p:pic>
          <p:nvPicPr>
            <p:cNvPr id="4112" name="Picture 16" descr="시각화] Matplotlib pyplot을 활용한 데이터 시각화 1 - yg's blog">
              <a:extLst>
                <a:ext uri="{FF2B5EF4-FFF2-40B4-BE49-F238E27FC236}">
                  <a16:creationId xmlns:a16="http://schemas.microsoft.com/office/drawing/2014/main" id="{8F594163-B7C5-4A21-92B2-66B588E8E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20" y="3079334"/>
              <a:ext cx="718286" cy="598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C2D6F63-68B5-435A-BDC3-AD0ADEC0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785" y="3101534"/>
              <a:ext cx="576064" cy="576064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139879-DD80-470C-8ACF-1A610A4EF059}"/>
              </a:ext>
            </a:extLst>
          </p:cNvPr>
          <p:cNvGrpSpPr/>
          <p:nvPr/>
        </p:nvGrpSpPr>
        <p:grpSpPr>
          <a:xfrm>
            <a:off x="786927" y="2082507"/>
            <a:ext cx="4032448" cy="1095319"/>
            <a:chOff x="539552" y="753530"/>
            <a:chExt cx="4032448" cy="109531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48A0D7C-C346-419E-8193-F495C696EAF8}"/>
                </a:ext>
              </a:extLst>
            </p:cNvPr>
            <p:cNvSpPr/>
            <p:nvPr/>
          </p:nvSpPr>
          <p:spPr>
            <a:xfrm>
              <a:off x="539552" y="753530"/>
              <a:ext cx="4032448" cy="10953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798D7E-6493-4AAE-8D5C-FFBE55D09C3D}"/>
                </a:ext>
              </a:extLst>
            </p:cNvPr>
            <p:cNvSpPr txBox="1"/>
            <p:nvPr/>
          </p:nvSpPr>
          <p:spPr>
            <a:xfrm>
              <a:off x="611560" y="753530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도구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0794FAB-C0E9-4464-8E73-5ABFAC4E1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48" y="1134338"/>
              <a:ext cx="447712" cy="44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826A6B08-1B12-4DB2-AD31-3DAEFFCF9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34338"/>
              <a:ext cx="1216334" cy="49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Python으로 Crawling 준비하기(Beautifulsoup4, Selenium 설치 &amp; Chromedriver 설정)">
              <a:extLst>
                <a:ext uri="{FF2B5EF4-FFF2-40B4-BE49-F238E27FC236}">
                  <a16:creationId xmlns:a16="http://schemas.microsoft.com/office/drawing/2014/main" id="{ABF3EB09-F99E-45A8-83CF-A1F866BF0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8942" y="1110487"/>
              <a:ext cx="1152128" cy="495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A4B16EE-95CD-4264-8958-FF26D033B2CA}"/>
              </a:ext>
            </a:extLst>
          </p:cNvPr>
          <p:cNvGrpSpPr/>
          <p:nvPr/>
        </p:nvGrpSpPr>
        <p:grpSpPr>
          <a:xfrm>
            <a:off x="508208" y="3191423"/>
            <a:ext cx="4574302" cy="1289739"/>
            <a:chOff x="933802" y="2180556"/>
            <a:chExt cx="3024336" cy="121133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6B43FF2-21B0-4D21-99D9-CE2A3E683145}"/>
                </a:ext>
              </a:extLst>
            </p:cNvPr>
            <p:cNvSpPr/>
            <p:nvPr/>
          </p:nvSpPr>
          <p:spPr>
            <a:xfrm>
              <a:off x="933802" y="2180556"/>
              <a:ext cx="3024336" cy="1211332"/>
            </a:xfrm>
            <a:prstGeom prst="roundRect">
              <a:avLst/>
            </a:prstGeom>
            <a:solidFill>
              <a:srgbClr val="CCE9AD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88F2AD-2950-456B-8AEE-4533BD19789C}"/>
                </a:ext>
              </a:extLst>
            </p:cNvPr>
            <p:cNvSpPr txBox="1"/>
            <p:nvPr/>
          </p:nvSpPr>
          <p:spPr>
            <a:xfrm>
              <a:off x="1007604" y="2243156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수집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118" name="Picture 22" descr="전라북도 전주시 브랜드 : 전주 대표브랜드 '한바탕 전주', 전주 시정슬로건 '사람의 도시, 품격의 전주, 전주정신을 대표하는 슬로건  '한국의 꽃심 전주' &lt;2017.11&gt; : 네이버 블로그">
            <a:extLst>
              <a:ext uri="{FF2B5EF4-FFF2-40B4-BE49-F238E27FC236}">
                <a16:creationId xmlns:a16="http://schemas.microsoft.com/office/drawing/2014/main" id="{E1E94102-D4AC-4718-B3F3-E3282612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6" y="3399194"/>
            <a:ext cx="1081972" cy="10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공공데이터 – 경기도여성가족재단">
            <a:extLst>
              <a:ext uri="{FF2B5EF4-FFF2-40B4-BE49-F238E27FC236}">
                <a16:creationId xmlns:a16="http://schemas.microsoft.com/office/drawing/2014/main" id="{C53F0285-4355-4BD0-AB91-EA865BA7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68" y="3687843"/>
            <a:ext cx="1440160" cy="4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14E30B5-DE7B-4BCC-BAC9-E9D46CAB2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63" y="3489518"/>
            <a:ext cx="1167412" cy="8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2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1619672" y="1198202"/>
            <a:ext cx="1728191" cy="1108923"/>
            <a:chOff x="1619672" y="1198202"/>
            <a:chExt cx="1728191" cy="1108923"/>
          </a:xfrm>
        </p:grpSpPr>
        <p:sp>
          <p:nvSpPr>
            <p:cNvPr id="23" name="직사각형 22"/>
            <p:cNvSpPr/>
            <p:nvPr/>
          </p:nvSpPr>
          <p:spPr>
            <a:xfrm>
              <a:off x="1619672" y="1198202"/>
              <a:ext cx="1728191" cy="1108923"/>
            </a:xfrm>
            <a:custGeom>
              <a:avLst/>
              <a:gdLst/>
              <a:ahLst/>
              <a:cxnLst/>
              <a:rect l="l" t="t" r="r" b="b"/>
              <a:pathLst>
                <a:path w="1728191" h="1108923">
                  <a:moveTo>
                    <a:pt x="0" y="0"/>
                  </a:moveTo>
                  <a:lnTo>
                    <a:pt x="1584176" y="0"/>
                  </a:lnTo>
                  <a:lnTo>
                    <a:pt x="1584176" y="404150"/>
                  </a:lnTo>
                  <a:lnTo>
                    <a:pt x="1728191" y="548165"/>
                  </a:lnTo>
                  <a:lnTo>
                    <a:pt x="1584176" y="692180"/>
                  </a:lnTo>
                  <a:lnTo>
                    <a:pt x="1584176" y="1108923"/>
                  </a:lnTo>
                  <a:lnTo>
                    <a:pt x="0" y="1108923"/>
                  </a:lnTo>
                  <a:close/>
                </a:path>
              </a:pathLst>
            </a:custGeom>
            <a:solidFill>
              <a:srgbClr val="1B3551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99692" y="1577090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THE정고딕140" pitchFamily="18" charset="-127"/>
                  <a:ea typeface="THE정고딕140" pitchFamily="18" charset="-127"/>
                </a:rPr>
                <a:t>텍스트입력</a:t>
              </a:r>
              <a:endParaRPr lang="ko-KR" altLang="en-US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779912" y="1198202"/>
            <a:ext cx="1736928" cy="1108923"/>
            <a:chOff x="3779912" y="1198202"/>
            <a:chExt cx="1736928" cy="1108923"/>
          </a:xfrm>
        </p:grpSpPr>
        <p:sp>
          <p:nvSpPr>
            <p:cNvPr id="24" name="직사각형 23"/>
            <p:cNvSpPr/>
            <p:nvPr/>
          </p:nvSpPr>
          <p:spPr>
            <a:xfrm>
              <a:off x="3779912" y="1198202"/>
              <a:ext cx="1736928" cy="1108923"/>
            </a:xfrm>
            <a:custGeom>
              <a:avLst/>
              <a:gdLst/>
              <a:ahLst/>
              <a:cxnLst/>
              <a:rect l="l" t="t" r="r" b="b"/>
              <a:pathLst>
                <a:path w="1736928" h="1108923">
                  <a:moveTo>
                    <a:pt x="0" y="0"/>
                  </a:moveTo>
                  <a:lnTo>
                    <a:pt x="1584176" y="0"/>
                  </a:lnTo>
                  <a:lnTo>
                    <a:pt x="1584176" y="401709"/>
                  </a:lnTo>
                  <a:lnTo>
                    <a:pt x="1736928" y="554461"/>
                  </a:lnTo>
                  <a:lnTo>
                    <a:pt x="1584176" y="707213"/>
                  </a:lnTo>
                  <a:lnTo>
                    <a:pt x="1584176" y="1108923"/>
                  </a:lnTo>
                  <a:lnTo>
                    <a:pt x="0" y="1108923"/>
                  </a:lnTo>
                  <a:close/>
                </a:path>
              </a:pathLst>
            </a:custGeom>
            <a:solidFill>
              <a:srgbClr val="1B3551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59932" y="1577090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THE정고딕140" pitchFamily="18" charset="-127"/>
                  <a:ea typeface="THE정고딕140" pitchFamily="18" charset="-127"/>
                </a:rPr>
                <a:t>텍스트입력</a:t>
              </a:r>
              <a:endParaRPr lang="ko-KR" altLang="en-US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708077" y="794213"/>
            <a:ext cx="1904309" cy="1904309"/>
            <a:chOff x="5708077" y="794213"/>
            <a:chExt cx="1904309" cy="1904309"/>
          </a:xfrm>
        </p:grpSpPr>
        <p:sp>
          <p:nvSpPr>
            <p:cNvPr id="33" name="직각 삼각형 32"/>
            <p:cNvSpPr/>
            <p:nvPr/>
          </p:nvSpPr>
          <p:spPr>
            <a:xfrm rot="18900000">
              <a:off x="5708077" y="794213"/>
              <a:ext cx="1904309" cy="1904309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rgbClr val="1B3551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51287" y="1577090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THE정고딕140" pitchFamily="18" charset="-127"/>
                  <a:ea typeface="THE정고딕140" pitchFamily="18" charset="-127"/>
                </a:rPr>
                <a:t>텍스트입력</a:t>
              </a:r>
              <a:endParaRPr lang="ko-KR" altLang="en-US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711201" y="2462090"/>
            <a:ext cx="1904308" cy="1904308"/>
            <a:chOff x="5711201" y="2462090"/>
            <a:chExt cx="1904308" cy="1904308"/>
          </a:xfrm>
        </p:grpSpPr>
        <p:sp>
          <p:nvSpPr>
            <p:cNvPr id="32" name="직각 삼각형 31"/>
            <p:cNvSpPr/>
            <p:nvPr/>
          </p:nvSpPr>
          <p:spPr>
            <a:xfrm rot="2700000">
              <a:off x="5711201" y="2462090"/>
              <a:ext cx="1904308" cy="1904308"/>
            </a:xfrm>
            <a:custGeom>
              <a:avLst/>
              <a:gdLst/>
              <a:ahLst/>
              <a:cxnLst/>
              <a:rect l="l" t="t" r="r" b="b"/>
              <a:pathLst>
                <a:path w="1904308" h="1904308">
                  <a:moveTo>
                    <a:pt x="0" y="1120181"/>
                  </a:moveTo>
                  <a:lnTo>
                    <a:pt x="1120181" y="0"/>
                  </a:lnTo>
                  <a:lnTo>
                    <a:pt x="1904308" y="784127"/>
                  </a:lnTo>
                  <a:lnTo>
                    <a:pt x="784127" y="1904308"/>
                  </a:lnTo>
                  <a:lnTo>
                    <a:pt x="500075" y="1620256"/>
                  </a:lnTo>
                  <a:lnTo>
                    <a:pt x="284051" y="1620256"/>
                  </a:lnTo>
                  <a:lnTo>
                    <a:pt x="284051" y="1404232"/>
                  </a:lnTo>
                  <a:close/>
                </a:path>
              </a:pathLst>
            </a:custGeom>
            <a:solidFill>
              <a:srgbClr val="1B3551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51287" y="3244967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THE정고딕140" pitchFamily="18" charset="-127"/>
                  <a:ea typeface="THE정고딕140" pitchFamily="18" charset="-127"/>
                </a:rPr>
                <a:t>텍스트입력</a:t>
              </a:r>
              <a:endParaRPr lang="ko-KR" altLang="en-US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619846" y="2469647"/>
            <a:ext cx="1904309" cy="1904309"/>
            <a:chOff x="3619846" y="2469647"/>
            <a:chExt cx="1904309" cy="1904309"/>
          </a:xfrm>
        </p:grpSpPr>
        <p:sp>
          <p:nvSpPr>
            <p:cNvPr id="31" name="직각 삼각형 30"/>
            <p:cNvSpPr/>
            <p:nvPr/>
          </p:nvSpPr>
          <p:spPr>
            <a:xfrm rot="2700000">
              <a:off x="3619846" y="2469647"/>
              <a:ext cx="1904309" cy="1904309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0" y="1120182"/>
                  </a:moveTo>
                  <a:lnTo>
                    <a:pt x="1120182" y="0"/>
                  </a:lnTo>
                  <a:lnTo>
                    <a:pt x="1904309" y="784127"/>
                  </a:lnTo>
                  <a:lnTo>
                    <a:pt x="784128" y="1904309"/>
                  </a:lnTo>
                  <a:lnTo>
                    <a:pt x="500076" y="1620257"/>
                  </a:lnTo>
                  <a:lnTo>
                    <a:pt x="284052" y="1620257"/>
                  </a:lnTo>
                  <a:lnTo>
                    <a:pt x="284052" y="1404233"/>
                  </a:lnTo>
                  <a:close/>
                </a:path>
              </a:pathLst>
            </a:custGeom>
            <a:solidFill>
              <a:srgbClr val="1B3551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59932" y="3244967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THE정고딕140" pitchFamily="18" charset="-127"/>
                  <a:ea typeface="THE정고딕140" pitchFamily="18" charset="-127"/>
                </a:rPr>
                <a:t>텍스트입력</a:t>
              </a:r>
              <a:endParaRPr lang="ko-KR" altLang="en-US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619672" y="2867341"/>
            <a:ext cx="1584176" cy="1108923"/>
            <a:chOff x="1619672" y="2867341"/>
            <a:chExt cx="1584176" cy="1108923"/>
          </a:xfrm>
        </p:grpSpPr>
        <p:sp>
          <p:nvSpPr>
            <p:cNvPr id="28" name="직사각형 27"/>
            <p:cNvSpPr/>
            <p:nvPr/>
          </p:nvSpPr>
          <p:spPr>
            <a:xfrm>
              <a:off x="1619672" y="2867341"/>
              <a:ext cx="1584176" cy="1108923"/>
            </a:xfrm>
            <a:prstGeom prst="rect">
              <a:avLst/>
            </a:prstGeom>
            <a:solidFill>
              <a:srgbClr val="F8CF3A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99692" y="3244967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bg1"/>
                  </a:solidFill>
                  <a:latin typeface="THE정고딕140" pitchFamily="18" charset="-127"/>
                  <a:ea typeface="THE정고딕140" pitchFamily="18" charset="-127"/>
                </a:rPr>
                <a:t>텍스트입력</a:t>
              </a:r>
              <a:endParaRPr lang="ko-KR" altLang="en-US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5EC0D07-909D-4040-8335-F5DFDEC55C6A}"/>
              </a:ext>
            </a:extLst>
          </p:cNvPr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EEE2E1-5CB3-4514-8E27-EAD5E61E092A}"/>
              </a:ext>
            </a:extLst>
          </p:cNvPr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방식 및 과정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DFCD8B-BD5F-410D-A69E-43DC6D5F7FE6}"/>
              </a:ext>
            </a:extLst>
          </p:cNvPr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9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1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4795" y="1976522"/>
            <a:ext cx="2414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감사합니다</a:t>
            </a:r>
            <a:r>
              <a:rPr lang="en-US" altLang="ko-KR" sz="28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671900" y="2499742"/>
            <a:ext cx="18002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2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558</Words>
  <Application>Microsoft Office PowerPoint</Application>
  <PresentationFormat>화면 슬라이드 쇼(16:9)</PresentationFormat>
  <Paragraphs>86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나눔스퀘어 Bold</vt:lpstr>
      <vt:lpstr>Arial</vt:lpstr>
      <vt:lpstr>나눔바른고딕 UltraLight</vt:lpstr>
      <vt:lpstr>THE정고딕140</vt:lpstr>
      <vt:lpstr>THE정고딕110</vt:lpstr>
      <vt:lpstr>나눔바른고딕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 종백</cp:lastModifiedBy>
  <cp:revision>33</cp:revision>
  <dcterms:created xsi:type="dcterms:W3CDTF">2006-10-05T04:04:58Z</dcterms:created>
  <dcterms:modified xsi:type="dcterms:W3CDTF">2021-05-10T15:25:41Z</dcterms:modified>
</cp:coreProperties>
</file>